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0"/>
  </p:notesMasterIdLst>
  <p:handoutMasterIdLst>
    <p:handoutMasterId r:id="rId11"/>
  </p:handoutMasterIdLst>
  <p:sldIdLst>
    <p:sldId id="306" r:id="rId5"/>
    <p:sldId id="307" r:id="rId6"/>
    <p:sldId id="308" r:id="rId7"/>
    <p:sldId id="311" r:id="rId8"/>
    <p:sldId id="312" r:id="rId9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4967" autoAdjust="0"/>
  </p:normalViewPr>
  <p:slideViewPr>
    <p:cSldViewPr snapToGrid="0">
      <p:cViewPr>
        <p:scale>
          <a:sx n="100" d="100"/>
          <a:sy n="100" d="100"/>
        </p:scale>
        <p:origin x="210" y="39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3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CDE217D1-FCD1-4007-9E5F-165E20012D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88AB1B1-0B22-4611-8FEA-13D8012869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DD7B2-2DB1-4292-9CED-B6D9BDCC5040}" type="datetime1">
              <a:rPr lang="it-IT" smtClean="0"/>
              <a:t>01/04/2022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6A354F2-2D6C-47B9-96FB-4B76E1E4C7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25C8CA-3B88-4039-8D2A-86C4329D5A7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447C0-1402-408B-9B31-FEBD74125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30752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6F714F-066B-41A5-A6BD-50516EB8C346}" type="datetime1">
              <a:rPr lang="it-IT" smtClean="0"/>
              <a:pPr/>
              <a:t>01/04/2022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458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9466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0225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3139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3154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a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6" name="Elemento gra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a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6" name="Elemento gra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5" name="Segnaposto testo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7" name="Segnaposto contenuto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0" name="Segnaposto immagine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1" name="Segnaposto immagine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egnaposto immagine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2" name="Segnaposto immagine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1" name="Segnaposto immagine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0" name="Segnaposto immagine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8" name="Elemento grafico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0" name="Elemento grafico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2" name="Elemento grafico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emento grafico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21" name="Elemento grafico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23" name="Elemento grafico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egnaposto immagine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1" name="Elemento grafico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3" name="Elemento grafico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7" name="Elemento grafico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lemento gra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9" name="Elemento gra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Elemento grafico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5" name="Elemento grafico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6" name="Elemento grafico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7" name="Elemento grafico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1" name="Elemento grafico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3" name="Elemento grafico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9" name="Elemento grafico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1" name="Elemento grafico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emento grafico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2" name="Elemento grafico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t-IT" sz="5400" spc="400" dirty="0" err="1">
                <a:solidFill>
                  <a:schemeClr val="tx1"/>
                </a:solidFill>
              </a:rPr>
              <a:t>Homework</a:t>
            </a:r>
            <a:r>
              <a:rPr lang="it-IT" sz="5400" spc="400" dirty="0">
                <a:solidFill>
                  <a:schemeClr val="tx1"/>
                </a:solidFill>
              </a:rPr>
              <a:t> 1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t-IT" sz="2000" dirty="0">
                <a:solidFill>
                  <a:schemeClr val="tx1"/>
                </a:solidFill>
              </a:rPr>
              <a:t>Simone Consoli</a:t>
            </a:r>
          </a:p>
          <a:p>
            <a:pPr rtl="0"/>
            <a:r>
              <a:rPr lang="it-IT" dirty="0">
                <a:solidFill>
                  <a:schemeClr val="tx1"/>
                </a:solidFill>
              </a:rPr>
              <a:t>1000004441</a:t>
            </a:r>
          </a:p>
          <a:p>
            <a:pPr rtl="0"/>
            <a:r>
              <a:rPr lang="it-IT" sz="2000" dirty="0">
                <a:solidFill>
                  <a:schemeClr val="tx1"/>
                </a:solidFill>
              </a:rPr>
              <a:t>01</a:t>
            </a:r>
            <a:r>
              <a:rPr lang="it-IT" dirty="0">
                <a:solidFill>
                  <a:schemeClr val="tx1"/>
                </a:solidFill>
              </a:rPr>
              <a:t>/04/2022</a:t>
            </a:r>
            <a:endParaRPr lang="it-IT" sz="2000" dirty="0">
              <a:solidFill>
                <a:schemeClr val="tx1"/>
              </a:solidFill>
            </a:endParaRPr>
          </a:p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62994"/>
            <a:ext cx="3932237" cy="1600200"/>
          </a:xfrm>
        </p:spPr>
        <p:txBody>
          <a:bodyPr rtlCol="0" anchor="b">
            <a:normAutofit/>
          </a:bodyPr>
          <a:lstStyle/>
          <a:p>
            <a:pPr rtl="0"/>
            <a:r>
              <a:rPr lang="it-IT" dirty="0"/>
              <a:t>LAYOUT HTML+CSS</a:t>
            </a:r>
          </a:p>
        </p:txBody>
      </p:sp>
      <p:pic>
        <p:nvPicPr>
          <p:cNvPr id="6" name="Segnaposto immagine 5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/>
        </p:blipFill>
        <p:spPr>
          <a:xfrm>
            <a:off x="7419976" y="0"/>
            <a:ext cx="3305174" cy="6858000"/>
          </a:xfrm>
          <a:noFill/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smtClean="0"/>
              <a:pPr rtl="0">
                <a:spcAft>
                  <a:spcPts val="600"/>
                </a:spcAft>
              </a:pPr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/>
          <a:p>
            <a:pPr rtl="0"/>
            <a:r>
              <a:rPr lang="it-IT" dirty="0"/>
              <a:t>HEADER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pic>
        <p:nvPicPr>
          <p:cNvPr id="8" name="Segnaposto immagine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/>
        </p:blipFill>
        <p:spPr>
          <a:xfrm>
            <a:off x="1444625" y="2781300"/>
            <a:ext cx="4346575" cy="2760663"/>
          </a:xfrm>
          <a:noFill/>
        </p:spPr>
      </p:pic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23A15CEA-5198-41DA-B56A-626D3B2F12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it-IT"/>
          </a:p>
        </p:txBody>
      </p:sp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DC6B24D8-1DF6-4ADA-BA88-3658DB38C2F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CD5B379-4AFC-4352-BC6B-53F9F67600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18" name="Segnaposto contenuto 17" descr="Immagine che contiene testo&#10;&#10;Descrizione generata automaticamente">
            <a:extLst>
              <a:ext uri="{FF2B5EF4-FFF2-40B4-BE49-F238E27FC236}">
                <a16:creationId xmlns:a16="http://schemas.microsoft.com/office/drawing/2014/main" id="{7F2BE0B0-302D-4A8A-9078-0D84ABD22AEA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4"/>
          <a:stretch>
            <a:fillRect/>
          </a:stretch>
        </p:blipFill>
        <p:spPr>
          <a:xfrm>
            <a:off x="7493261" y="2781300"/>
            <a:ext cx="4241539" cy="2760663"/>
          </a:xfrm>
        </p:spPr>
      </p:pic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smtClean="0"/>
              <a:pPr rtl="0">
                <a:spcAft>
                  <a:spcPts val="600"/>
                </a:spcAft>
              </a:pPr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/>
          <a:p>
            <a:pPr rtl="0"/>
            <a:r>
              <a:rPr lang="it-IT" dirty="0"/>
              <a:t>NAVBAR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pic>
        <p:nvPicPr>
          <p:cNvPr id="8" name="Segnaposto immagine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/>
        </p:blipFill>
        <p:spPr>
          <a:xfrm>
            <a:off x="1763702" y="2781300"/>
            <a:ext cx="3625756" cy="2760663"/>
          </a:xfrm>
          <a:noFill/>
        </p:spPr>
      </p:pic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23A15CEA-5198-41DA-B56A-626D3B2F12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it-IT"/>
          </a:p>
        </p:txBody>
      </p:sp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DC6B24D8-1DF6-4ADA-BA88-3658DB38C2F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CD5B379-4AFC-4352-BC6B-53F9F67600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18" name="Segnaposto contenuto 17">
            <a:extLst>
              <a:ext uri="{FF2B5EF4-FFF2-40B4-BE49-F238E27FC236}">
                <a16:creationId xmlns:a16="http://schemas.microsoft.com/office/drawing/2014/main" id="{7F2BE0B0-302D-4A8A-9078-0D84ABD22AEA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4"/>
          <a:srcRect/>
          <a:stretch/>
        </p:blipFill>
        <p:spPr>
          <a:xfrm>
            <a:off x="7629525" y="1690688"/>
            <a:ext cx="3267075" cy="4881562"/>
          </a:xfrm>
        </p:spPr>
      </p:pic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smtClean="0"/>
              <a:pPr rtl="0">
                <a:spcAft>
                  <a:spcPts val="600"/>
                </a:spcAft>
              </a:pPr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2352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/>
          <a:p>
            <a:pPr rtl="0"/>
            <a:r>
              <a:rPr lang="it-IT" dirty="0"/>
              <a:t>CSS &amp; </a:t>
            </a:r>
            <a:r>
              <a:rPr lang="it-IT" dirty="0" err="1"/>
              <a:t>Footer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pic>
        <p:nvPicPr>
          <p:cNvPr id="8" name="Segnaposto immagine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/>
        </p:blipFill>
        <p:spPr>
          <a:xfrm>
            <a:off x="1435608" y="1787525"/>
            <a:ext cx="2834640" cy="4067175"/>
          </a:xfrm>
          <a:noFill/>
        </p:spPr>
      </p:pic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23A15CEA-5198-41DA-B56A-626D3B2F12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it-IT"/>
          </a:p>
        </p:txBody>
      </p:sp>
      <p:pic>
        <p:nvPicPr>
          <p:cNvPr id="7" name="Segnaposto contenuto 6" descr="Immagine che contiene testo, schermo&#10;&#10;Descrizione generata automaticamente">
            <a:extLst>
              <a:ext uri="{FF2B5EF4-FFF2-40B4-BE49-F238E27FC236}">
                <a16:creationId xmlns:a16="http://schemas.microsoft.com/office/drawing/2014/main" id="{68A3C59F-3C9F-4DE2-A221-6D5A59EBEEB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4983163" y="2914650"/>
            <a:ext cx="2835275" cy="2180349"/>
          </a:xfrm>
        </p:spPr>
      </p:pic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3CD5B379-4AFC-4352-BC6B-53F9F67600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smtClean="0"/>
              <a:pPr rtl="0">
                <a:spcAft>
                  <a:spcPts val="600"/>
                </a:spcAft>
              </a:pPr>
              <a:t>5</a:t>
            </a:fld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17E18C1B-6357-40B3-A369-DAA1D6E8292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606730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11_TF89338750_Win32" id="{E55A3EA0-BE54-4F8C-A3F8-63B170F23C1F}" vid="{1423E9D6-3A8B-4DFB-B348-1EC550DAAC1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{FCB36B4B-14B0-40D7-A66D-7D9223F8D9DD}tf89338750_win32</Template>
  <TotalTime>33</TotalTime>
  <Words>24</Words>
  <Application>Microsoft Office PowerPoint</Application>
  <PresentationFormat>Widescreen</PresentationFormat>
  <Paragraphs>17</Paragraphs>
  <Slides>5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Univers</vt:lpstr>
      <vt:lpstr>GradientUnivers</vt:lpstr>
      <vt:lpstr>Homework 1</vt:lpstr>
      <vt:lpstr>LAYOUT HTML+CSS</vt:lpstr>
      <vt:lpstr>HEADER</vt:lpstr>
      <vt:lpstr>NAVBAR</vt:lpstr>
      <vt:lpstr>CSS &amp; Footer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1</dc:title>
  <dc:creator>SIMONE CONSOLI</dc:creator>
  <cp:lastModifiedBy>SIMONE CONSOLI</cp:lastModifiedBy>
  <cp:revision>1</cp:revision>
  <dcterms:created xsi:type="dcterms:W3CDTF">2022-04-01T15:55:48Z</dcterms:created>
  <dcterms:modified xsi:type="dcterms:W3CDTF">2022-04-01T16:29:45Z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